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68C1B-627F-474A-82FE-5F385C1E773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44879-357E-4AA7-AB31-84C36C696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?????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obot-desktop-wallpaper_51186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00"/>
            <a:ext cx="9144000" cy="609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/>
          <a:lstStyle/>
          <a:p>
            <a:pPr algn="r"/>
            <a:r>
              <a:rPr lang="en-US" dirty="0" smtClean="0"/>
              <a:t>1702CS602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819400"/>
            <a:ext cx="7162800" cy="990600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chemeClr val="tx1"/>
                </a:solidFill>
              </a:rPr>
              <a:t>ARTIFICIAL INTELLIGENCE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47800" y="5105400"/>
            <a:ext cx="64008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ANANDRAJ. P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Associate Prof/CSE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UNIT 1 Introduction</a:t>
            </a:r>
          </a:p>
          <a:p>
            <a:r>
              <a:rPr lang="en-US" dirty="0" smtClean="0"/>
              <a:t>UNIT 2 </a:t>
            </a:r>
            <a:r>
              <a:rPr lang="en-US" b="1" dirty="0" smtClean="0"/>
              <a:t>KNOWLEDGE &amp; LOGIC</a:t>
            </a:r>
            <a:endParaRPr lang="en-US" dirty="0" smtClean="0"/>
          </a:p>
          <a:p>
            <a:r>
              <a:rPr lang="en-US" dirty="0" smtClean="0"/>
              <a:t>UNIT 3 </a:t>
            </a:r>
            <a:r>
              <a:rPr lang="en-US" b="1" dirty="0" smtClean="0"/>
              <a:t>MACHINE LEARNING </a:t>
            </a:r>
            <a:endParaRPr lang="en-US" dirty="0" smtClean="0"/>
          </a:p>
          <a:p>
            <a:r>
              <a:rPr lang="en-US" dirty="0" smtClean="0"/>
              <a:t>UNIT 4 </a:t>
            </a:r>
            <a:r>
              <a:rPr lang="en-US" b="1" dirty="0" smtClean="0"/>
              <a:t>DEEP LEARNING</a:t>
            </a:r>
            <a:endParaRPr lang="en-US" dirty="0" smtClean="0"/>
          </a:p>
          <a:p>
            <a:r>
              <a:rPr lang="en-US" dirty="0" smtClean="0"/>
              <a:t>UNIT 5 </a:t>
            </a:r>
            <a:r>
              <a:rPr lang="en-US" b="1" dirty="0" smtClean="0"/>
              <a:t>INTRODUCTION TO ROBOTICS</a:t>
            </a:r>
            <a:endParaRPr lang="en-US" dirty="0"/>
          </a:p>
        </p:txBody>
      </p:sp>
      <p:pic>
        <p:nvPicPr>
          <p:cNvPr id="4" name="Picture 3" descr="images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4724400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1 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Definition</a:t>
            </a:r>
          </a:p>
          <a:p>
            <a:r>
              <a:rPr lang="en-US" dirty="0" smtClean="0"/>
              <a:t>Intelligent Agent</a:t>
            </a:r>
          </a:p>
          <a:p>
            <a:r>
              <a:rPr lang="en-US" dirty="0" smtClean="0"/>
              <a:t>Problem Formulation</a:t>
            </a:r>
          </a:p>
          <a:p>
            <a:r>
              <a:rPr lang="en-US" dirty="0" smtClean="0"/>
              <a:t>Problem solving Methods</a:t>
            </a:r>
          </a:p>
          <a:p>
            <a:r>
              <a:rPr lang="en-US" dirty="0" smtClean="0"/>
              <a:t>Search Algorithms</a:t>
            </a:r>
          </a:p>
          <a:p>
            <a:r>
              <a:rPr lang="en-US" dirty="0" smtClean="0"/>
              <a:t>Game playing	</a:t>
            </a:r>
            <a:endParaRPr lang="en-US" dirty="0"/>
          </a:p>
        </p:txBody>
      </p:sp>
      <p:pic>
        <p:nvPicPr>
          <p:cNvPr id="4" name="Picture 3" descr="brai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2286000"/>
            <a:ext cx="2794575" cy="2218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2 Representation of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Knowledge Representation</a:t>
            </a:r>
          </a:p>
          <a:p>
            <a:r>
              <a:rPr lang="en-US" dirty="0" smtClean="0"/>
              <a:t>Predicate calculus</a:t>
            </a:r>
          </a:p>
          <a:p>
            <a:r>
              <a:rPr lang="en-US" dirty="0" smtClean="0"/>
              <a:t>Logic structures representations</a:t>
            </a:r>
            <a:endParaRPr lang="en-US" dirty="0"/>
          </a:p>
        </p:txBody>
      </p:sp>
      <p:pic>
        <p:nvPicPr>
          <p:cNvPr id="4" name="Picture 3" descr="brain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3429000"/>
            <a:ext cx="2502822" cy="2923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 3 </a:t>
            </a:r>
            <a:r>
              <a:rPr lang="en-US" dirty="0" smtClean="0"/>
              <a:t>Machine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Foundations for ML </a:t>
            </a:r>
            <a:r>
              <a:rPr lang="en-US" dirty="0" smtClean="0"/>
              <a:t> </a:t>
            </a:r>
          </a:p>
          <a:p>
            <a:r>
              <a:rPr lang="en-US" dirty="0" smtClean="0"/>
              <a:t>Supervised </a:t>
            </a:r>
            <a:r>
              <a:rPr lang="en-US" dirty="0" smtClean="0"/>
              <a:t>Machine </a:t>
            </a:r>
            <a:r>
              <a:rPr lang="en-US" dirty="0" smtClean="0"/>
              <a:t>Learning</a:t>
            </a:r>
          </a:p>
          <a:p>
            <a:r>
              <a:rPr lang="en-US" dirty="0" smtClean="0"/>
              <a:t>Unsupervised Machine Learning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2510" y="3640381"/>
            <a:ext cx="1914525" cy="2390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 4 </a:t>
            </a:r>
            <a:r>
              <a:rPr lang="en-US" dirty="0" smtClean="0"/>
              <a:t>Deep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 smtClean="0"/>
          </a:p>
          <a:p>
            <a:r>
              <a:rPr lang="en-US" dirty="0" smtClean="0"/>
              <a:t>Normalization</a:t>
            </a:r>
            <a:endParaRPr lang="en-US" dirty="0" smtClean="0"/>
          </a:p>
          <a:p>
            <a:r>
              <a:rPr lang="en-US" dirty="0" smtClean="0"/>
              <a:t>Reinforcement learning</a:t>
            </a:r>
            <a:endParaRPr lang="en-US" dirty="0" smtClean="0"/>
          </a:p>
          <a:p>
            <a:r>
              <a:rPr lang="en-US" dirty="0" smtClean="0"/>
              <a:t>Neuroscience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pu-ai-circuit-brain-isolated-white-background-d-illustration-1367681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4876800"/>
            <a:ext cx="4038600" cy="29178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 5 	</a:t>
            </a:r>
            <a:r>
              <a:rPr lang="en-US" dirty="0" smtClean="0"/>
              <a:t>Robotics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History</a:t>
            </a:r>
            <a:endParaRPr lang="en-US" dirty="0" smtClean="0"/>
          </a:p>
          <a:p>
            <a:r>
              <a:rPr lang="en-US" dirty="0" smtClean="0"/>
              <a:t>Types of Robots</a:t>
            </a:r>
          </a:p>
          <a:p>
            <a:r>
              <a:rPr lang="en-US" dirty="0" smtClean="0"/>
              <a:t>Operations </a:t>
            </a:r>
          </a:p>
          <a:p>
            <a:r>
              <a:rPr lang="en-US" dirty="0" smtClean="0"/>
              <a:t>Applications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3D-Lizard-Robot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4038600"/>
            <a:ext cx="36576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90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1702CS602</vt:lpstr>
      <vt:lpstr>UNIT</vt:lpstr>
      <vt:lpstr>UNIT 1 INTRODUCTION </vt:lpstr>
      <vt:lpstr>UNIT 2 Representation of Knowledge</vt:lpstr>
      <vt:lpstr>UNIT 3 Machine Learning</vt:lpstr>
      <vt:lpstr>UNIT 4 Deep Learning</vt:lpstr>
      <vt:lpstr>UNIT 5  Robotics</vt:lpstr>
      <vt:lpstr>?????</vt:lpstr>
    </vt:vector>
  </TitlesOfParts>
  <Company>Arkansas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1702CS602</dc:title>
  <dc:creator>Admin</dc:creator>
  <cp:lastModifiedBy>Admin</cp:lastModifiedBy>
  <cp:revision>7</cp:revision>
  <dcterms:created xsi:type="dcterms:W3CDTF">2019-12-02T08:26:47Z</dcterms:created>
  <dcterms:modified xsi:type="dcterms:W3CDTF">2021-02-01T06:38:05Z</dcterms:modified>
</cp:coreProperties>
</file>